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5"/>
  </p:notesMasterIdLst>
  <p:sldIdLst>
    <p:sldId id="256" r:id="rId2"/>
    <p:sldId id="260" r:id="rId3"/>
    <p:sldId id="259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3479BE"/>
    <a:srgbClr val="FFFFFF"/>
    <a:srgbClr val="EDD5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70" autoAdjust="0"/>
    <p:restoredTop sz="86452" autoAdjust="0"/>
  </p:normalViewPr>
  <p:slideViewPr>
    <p:cSldViewPr snapToGrid="0">
      <p:cViewPr varScale="1">
        <p:scale>
          <a:sx n="46" d="100"/>
          <a:sy n="46" d="100"/>
        </p:scale>
        <p:origin x="42" y="89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29C723-5F97-4AD8-BCEE-D3ED24D8092E}" type="datetimeFigureOut">
              <a:rPr lang="it-IT" smtClean="0"/>
              <a:t>04/11/2019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E61685-CF2D-4907-9B42-6170BB1FE9D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7071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E61685-CF2D-4907-9B42-6170BB1FE9D4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35303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Un uomo sperduto</a:t>
            </a:r>
          </a:p>
          <a:p>
            <a:endParaRPr lang="it-IT" dirty="0"/>
          </a:p>
          <a:p>
            <a:r>
              <a:rPr lang="it-IT" dirty="0"/>
              <a:t>Selva oscura, selvaggia aspra e forte</a:t>
            </a:r>
          </a:p>
          <a:p>
            <a:r>
              <a:rPr lang="it-IT" dirty="0"/>
              <a:t>La lonza, la lupa e il leone</a:t>
            </a:r>
          </a:p>
          <a:p>
            <a:endParaRPr lang="it-IT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Fattori personali</a:t>
            </a:r>
          </a:p>
          <a:p>
            <a:r>
              <a:rPr lang="it-IT" dirty="0"/>
              <a:t>Paura</a:t>
            </a:r>
          </a:p>
          <a:p>
            <a:r>
              <a:rPr lang="it-IT" dirty="0"/>
              <a:t>La speranza quando il sole sorge</a:t>
            </a:r>
          </a:p>
          <a:p>
            <a:r>
              <a:rPr lang="it-IT" dirty="0"/>
              <a:t>La richiesta di aiuto</a:t>
            </a:r>
          </a:p>
          <a:p>
            <a:r>
              <a:rPr lang="it-IT" dirty="0"/>
              <a:t>Il rapporto con </a:t>
            </a:r>
            <a:r>
              <a:rPr lang="it-IT" dirty="0" err="1"/>
              <a:t>quancuno</a:t>
            </a:r>
            <a:r>
              <a:rPr lang="it-IT" dirty="0"/>
              <a:t> che ti aiuta a trovare la TUA strada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E61685-CF2D-4907-9B42-6170BB1FE9D4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51820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it-IT" dirty="0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realizzato da Giuseppe Scaglione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8925" y="624110"/>
            <a:ext cx="7943129" cy="1280890"/>
          </a:xfrm>
        </p:spPr>
        <p:txBody>
          <a:bodyPr/>
          <a:lstStyle>
            <a:lvl1pPr>
              <a:defRPr>
                <a:latin typeface="Tempus Sans ITC" panose="04020404030D07020202" pitchFamily="82" charset="0"/>
              </a:defRPr>
            </a:lvl1pPr>
          </a:lstStyle>
          <a:p>
            <a:r>
              <a:rPr lang="it-IT" dirty="0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35212" y="2133600"/>
            <a:ext cx="9386888" cy="3777622"/>
          </a:xfrm>
        </p:spPr>
        <p:txBody>
          <a:bodyPr>
            <a:normAutofit/>
          </a:bodyPr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29946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6EE6B66D-CCA7-4C16-BA5C-884266805B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213100" y="277794"/>
            <a:ext cx="1855805" cy="1855805"/>
          </a:xfrm>
          <a:prstGeom prst="rect">
            <a:avLst/>
          </a:prstGeom>
        </p:spPr>
      </p:pic>
      <p:sp>
        <p:nvSpPr>
          <p:cNvPr id="11" name="Segnaposto piè di pagina 10">
            <a:extLst>
              <a:ext uri="{FF2B5EF4-FFF2-40B4-BE49-F238E27FC236}">
                <a16:creationId xmlns:a16="http://schemas.microsoft.com/office/drawing/2014/main" id="{61C4B56E-918E-4159-B13C-599A21F74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73312" y="6288105"/>
            <a:ext cx="7619999" cy="365125"/>
          </a:xfrm>
        </p:spPr>
        <p:txBody>
          <a:bodyPr/>
          <a:lstStyle/>
          <a:p>
            <a:r>
              <a:rPr lang="it-IT"/>
              <a:t>realizzato da Giuseppe Scaglione</a:t>
            </a:r>
            <a:endParaRPr lang="en-US" dirty="0"/>
          </a:p>
        </p:txBody>
      </p:sp>
      <p:sp>
        <p:nvSpPr>
          <p:cNvPr id="12" name="Segnaposto data 9">
            <a:extLst>
              <a:ext uri="{FF2B5EF4-FFF2-40B4-BE49-F238E27FC236}">
                <a16:creationId xmlns:a16="http://schemas.microsoft.com/office/drawing/2014/main" id="{32711F52-37EC-4F54-8F60-C6CBDF6CBD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245698" y="6282834"/>
            <a:ext cx="1146283" cy="370396"/>
          </a:xfrm>
          <a:prstGeom prst="rect">
            <a:avLst/>
          </a:prstGeom>
        </p:spPr>
        <p:txBody>
          <a:bodyPr anchor="ctr" anchorCtr="0"/>
          <a:lstStyle>
            <a:lvl1pPr>
              <a:defRPr sz="1000"/>
            </a:lvl1pPr>
          </a:lstStyle>
          <a:p>
            <a:r>
              <a:rPr lang="it-IT" dirty="0"/>
              <a:t>04/11/2019</a:t>
            </a:r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realizzato da Giuseppe Scaglione</a:t>
            </a:r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realizzato da Giuseppe Scaglione</a:t>
            </a:r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realizzato da Giuseppe Scaglione</a:t>
            </a:r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realizzato da Giuseppe Scaglione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/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4048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288205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 dirty="0"/>
              <a:t>realizzato da Giuseppe Scaglione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36" name="Segnaposto data 9">
            <a:extLst>
              <a:ext uri="{FF2B5EF4-FFF2-40B4-BE49-F238E27FC236}">
                <a16:creationId xmlns:a16="http://schemas.microsoft.com/office/drawing/2014/main" id="{E226077E-D5EB-4C58-8598-B3337DCE5B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245698" y="6282834"/>
            <a:ext cx="1146283" cy="370396"/>
          </a:xfrm>
          <a:prstGeom prst="rect">
            <a:avLst/>
          </a:prstGeom>
        </p:spPr>
        <p:txBody>
          <a:bodyPr anchor="ctr" anchorCtr="0"/>
          <a:lstStyle>
            <a:lvl1pPr algn="r">
              <a:defRPr sz="1000"/>
            </a:lvl1pPr>
          </a:lstStyle>
          <a:p>
            <a:r>
              <a:rPr lang="it-IT" dirty="0"/>
              <a:t>04/11/2019</a:t>
            </a:r>
            <a:endParaRPr lang="en-US" dirty="0"/>
          </a:p>
        </p:txBody>
      </p:sp>
      <p:sp>
        <p:nvSpPr>
          <p:cNvPr id="37" name="Segnaposto numero diapositiva 11">
            <a:extLst>
              <a:ext uri="{FF2B5EF4-FFF2-40B4-BE49-F238E27FC236}">
                <a16:creationId xmlns:a16="http://schemas.microsoft.com/office/drawing/2014/main" id="{4B0386ED-BD3E-470C-A217-B819285E85AA}"/>
              </a:ext>
            </a:extLst>
          </p:cNvPr>
          <p:cNvSpPr txBox="1">
            <a:spLocks/>
          </p:cNvSpPr>
          <p:nvPr userDrawn="1"/>
        </p:nvSpPr>
        <p:spPr>
          <a:xfrm>
            <a:off x="11398578" y="6277654"/>
            <a:ext cx="77976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3479BE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  <p:sldLayoutId id="2147483654" r:id="rId4"/>
    <p:sldLayoutId id="2147483655" r:id="rId5"/>
    <p:sldLayoutId id="2147483656" r:id="rId6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tx1">
              <a:lumMod val="85000"/>
              <a:lumOff val="15000"/>
            </a:schemeClr>
          </a:solidFill>
          <a:latin typeface="Tempus Sans ITC" panose="04020404030D07020202" pitchFamily="82" charset="0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rgbClr val="000000"/>
          </a:solidFill>
          <a:latin typeface="+mn-lt"/>
          <a:ea typeface="Verdana" panose="020B0604030504040204" pitchFamily="34" charset="0"/>
          <a:cs typeface="Arial" panose="020B0604020202020204" pitchFamily="34" charset="0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rgbClr val="000000"/>
          </a:solidFill>
          <a:latin typeface="+mn-lt"/>
          <a:ea typeface="Verdana" panose="020B0604030504040204" pitchFamily="34" charset="0"/>
          <a:cs typeface="Arial" panose="020B0604020202020204" pitchFamily="34" charset="0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rgbClr val="000000"/>
          </a:solidFill>
          <a:latin typeface="+mn-lt"/>
          <a:ea typeface="Verdana" panose="020B0604030504040204" pitchFamily="34" charset="0"/>
          <a:cs typeface="Arial" panose="020B0604020202020204" pitchFamily="34" charset="0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rgbClr val="000000"/>
          </a:solidFill>
          <a:latin typeface="+mn-lt"/>
          <a:ea typeface="Verdana" panose="020B0604030504040204" pitchFamily="34" charset="0"/>
          <a:cs typeface="Arial" panose="020B0604020202020204" pitchFamily="34" charset="0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rgbClr val="000000"/>
          </a:solidFill>
          <a:latin typeface="+mn-lt"/>
          <a:ea typeface="Verdana" panose="020B0604030504040204" pitchFamily="34" charset="0"/>
          <a:cs typeface="Arial" panose="020B0604020202020204" pitchFamily="34" charset="0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FA94683-0AAA-4C30-B1F2-47CBA4CFF4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Incontro sull’Orientamento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E64716AE-F76F-4113-B2E7-DF05B3619B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4 novembre 2019</a:t>
            </a:r>
          </a:p>
        </p:txBody>
      </p:sp>
    </p:spTree>
    <p:extLst>
      <p:ext uri="{BB962C8B-B14F-4D97-AF65-F5344CB8AC3E}">
        <p14:creationId xmlns:p14="http://schemas.microsoft.com/office/powerpoint/2010/main" val="3334744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5356A87-6C9B-4100-ABAB-A2397795A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Un problema di «diritta via»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B49B01D-0B63-4D37-997D-CECACFD050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Siamo nella «selva oscura»?</a:t>
            </a:r>
          </a:p>
          <a:p>
            <a:r>
              <a:rPr lang="it-IT" dirty="0"/>
              <a:t>"A te convien tenere altro viaggio"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0BD7193-67E7-47B4-B14A-9441FAF2D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realizzato da Giuseppe Scaglione</a:t>
            </a:r>
            <a:endParaRPr lang="en-US" dirty="0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233AF01-4595-4C53-B408-419750B705A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 dirty="0"/>
              <a:t>04/11/2019</a:t>
            </a:r>
            <a:endParaRPr lang="en-US" dirty="0"/>
          </a:p>
        </p:txBody>
      </p:sp>
      <p:pic>
        <p:nvPicPr>
          <p:cNvPr id="6" name="Segnaposto contenuto 6">
            <a:extLst>
              <a:ext uri="{FF2B5EF4-FFF2-40B4-BE49-F238E27FC236}">
                <a16:creationId xmlns:a16="http://schemas.microsoft.com/office/drawing/2014/main" id="{2F2FBD16-37DC-4EC8-AF8D-0266896610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0882" y="3020245"/>
            <a:ext cx="5111172" cy="3119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542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D8A7955-6658-4854-90BB-AABA0F264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L’io e la realtà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61A8D3A-243B-48AE-AFB8-3425360E6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5212" y="2133600"/>
            <a:ext cx="9386888" cy="3777622"/>
          </a:xfrm>
        </p:spPr>
        <p:txBody>
          <a:bodyPr>
            <a:normAutofit fontScale="92500" lnSpcReduction="10000"/>
          </a:bodyPr>
          <a:lstStyle/>
          <a:p>
            <a:r>
              <a:rPr lang="it-IT" dirty="0"/>
              <a:t>L’io</a:t>
            </a:r>
          </a:p>
          <a:p>
            <a:pPr lvl="1"/>
            <a:r>
              <a:rPr lang="it-IT" dirty="0"/>
              <a:t>Motivazioni e interessi</a:t>
            </a:r>
          </a:p>
          <a:p>
            <a:pPr lvl="1"/>
            <a:r>
              <a:rPr lang="it-IT" dirty="0"/>
              <a:t>Competenze</a:t>
            </a:r>
          </a:p>
          <a:p>
            <a:pPr lvl="1"/>
            <a:r>
              <a:rPr lang="it-IT" dirty="0"/>
              <a:t>Talenti</a:t>
            </a:r>
          </a:p>
          <a:p>
            <a:r>
              <a:rPr lang="it-IT" dirty="0"/>
              <a:t>La realtà</a:t>
            </a:r>
          </a:p>
          <a:p>
            <a:pPr lvl="1"/>
            <a:r>
              <a:rPr lang="it-IT" dirty="0"/>
              <a:t>Vincoli personali</a:t>
            </a:r>
          </a:p>
          <a:p>
            <a:pPr lvl="1"/>
            <a:r>
              <a:rPr lang="it-IT" dirty="0"/>
              <a:t>Opportunità di formazione</a:t>
            </a:r>
          </a:p>
          <a:p>
            <a:pPr lvl="1"/>
            <a:r>
              <a:rPr lang="it-IT" dirty="0"/>
              <a:t>Opportunità professionali</a:t>
            </a:r>
          </a:p>
          <a:p>
            <a:r>
              <a:rPr lang="it-IT" dirty="0"/>
              <a:t>L’io si scopre nella relazione</a:t>
            </a:r>
          </a:p>
          <a:p>
            <a:pPr lvl="1"/>
            <a:r>
              <a:rPr lang="it-IT" dirty="0"/>
              <a:t>Coi genitori</a:t>
            </a:r>
          </a:p>
          <a:p>
            <a:pPr lvl="1"/>
            <a:r>
              <a:rPr lang="it-IT" dirty="0"/>
              <a:t>Con i docenti e gli adulti autorevoli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14CA029D-0D70-4EDC-B953-1BC24CDC5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realizzato da Giuseppe Scaglione</a:t>
            </a:r>
            <a:endParaRPr lang="en-US" dirty="0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4A9D6AC-FF5A-4B8A-8A12-8167AF15655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IT" dirty="0"/>
              <a:t>04/11/2019</a:t>
            </a:r>
            <a:endParaRPr lang="en-US" dirty="0"/>
          </a:p>
        </p:txBody>
      </p:sp>
      <p:pic>
        <p:nvPicPr>
          <p:cNvPr id="6" name="Segnaposto contenuto 6">
            <a:extLst>
              <a:ext uri="{FF2B5EF4-FFF2-40B4-BE49-F238E27FC236}">
                <a16:creationId xmlns:a16="http://schemas.microsoft.com/office/drawing/2014/main" id="{C244F93A-2F22-45D0-BF1D-0807B26298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8533" y="2276612"/>
            <a:ext cx="4730920" cy="3247888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632AAC1C-35B3-415C-B0F6-B93375C4F6B9}"/>
              </a:ext>
            </a:extLst>
          </p:cNvPr>
          <p:cNvSpPr txBox="1"/>
          <p:nvPr/>
        </p:nvSpPr>
        <p:spPr>
          <a:xfrm flipH="1">
            <a:off x="7880464" y="4197933"/>
            <a:ext cx="631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dirty="0">
                <a:solidFill>
                  <a:schemeClr val="accent6">
                    <a:lumMod val="50000"/>
                  </a:schemeClr>
                </a:solidFill>
              </a:rPr>
              <a:t>io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E1090C26-3997-4CC5-B6D6-9C6305F74E30}"/>
              </a:ext>
            </a:extLst>
          </p:cNvPr>
          <p:cNvSpPr txBox="1"/>
          <p:nvPr/>
        </p:nvSpPr>
        <p:spPr>
          <a:xfrm flipH="1">
            <a:off x="9404463" y="2854038"/>
            <a:ext cx="16342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dirty="0">
                <a:solidFill>
                  <a:schemeClr val="accent6">
                    <a:lumMod val="50000"/>
                  </a:schemeClr>
                </a:solidFill>
              </a:rPr>
              <a:t>realtà</a:t>
            </a:r>
          </a:p>
        </p:txBody>
      </p:sp>
    </p:spTree>
    <p:extLst>
      <p:ext uri="{BB962C8B-B14F-4D97-AF65-F5344CB8AC3E}">
        <p14:creationId xmlns:p14="http://schemas.microsoft.com/office/powerpoint/2010/main" val="1334592751"/>
      </p:ext>
    </p:extLst>
  </p:cSld>
  <p:clrMapOvr>
    <a:masterClrMapping/>
  </p:clrMapOvr>
</p:sld>
</file>

<file path=ppt/theme/theme1.xml><?xml version="1.0" encoding="utf-8"?>
<a:theme xmlns:a="http://schemas.openxmlformats.org/drawingml/2006/main" name="Filo">
  <a:themeElements>
    <a:clrScheme name="Personalizzato 9">
      <a:dk1>
        <a:srgbClr val="EE495A"/>
      </a:dk1>
      <a:lt1>
        <a:srgbClr val="EDD54D"/>
      </a:lt1>
      <a:dk2>
        <a:srgbClr val="FDA506"/>
      </a:dk2>
      <a:lt2>
        <a:srgbClr val="FFFFFF"/>
      </a:lt2>
      <a:accent1>
        <a:srgbClr val="62A3DD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C Verano.potm" id="{6F1FC61A-1B0F-4043-96FA-4F2F1ABCD7B7}" vid="{B1E93905-7A5E-4C6E-BA05-7816DA96B70F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1263</TotalTime>
  <Words>116</Words>
  <Application>Microsoft Office PowerPoint</Application>
  <PresentationFormat>Widescreen</PresentationFormat>
  <Paragraphs>35</Paragraphs>
  <Slides>3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8" baseType="lpstr">
      <vt:lpstr>Calibri</vt:lpstr>
      <vt:lpstr>Century Gothic</vt:lpstr>
      <vt:lpstr>Tempus Sans ITC</vt:lpstr>
      <vt:lpstr>Wingdings 3</vt:lpstr>
      <vt:lpstr>Filo</vt:lpstr>
      <vt:lpstr>Incontro sull’Orientamento</vt:lpstr>
      <vt:lpstr>Un problema di «diritta via»</vt:lpstr>
      <vt:lpstr>L’io e la realtà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Giuseppe Peo Scaglione</dc:creator>
  <cp:lastModifiedBy>Giuseppe Peo Scaglione</cp:lastModifiedBy>
  <cp:revision>73</cp:revision>
  <dcterms:created xsi:type="dcterms:W3CDTF">2019-09-03T07:55:12Z</dcterms:created>
  <dcterms:modified xsi:type="dcterms:W3CDTF">2019-11-04T15:05:25Z</dcterms:modified>
</cp:coreProperties>
</file>